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32399288" cy="43200638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" roundtripDataSignature="AMtx7mhTkF91VBU1DH/tb1D03Yfp0kpCc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43" autoAdjust="0"/>
  </p:normalViewPr>
  <p:slideViewPr>
    <p:cSldViewPr snapToGrid="0">
      <p:cViewPr>
        <p:scale>
          <a:sx n="30" d="100"/>
          <a:sy n="30" d="100"/>
        </p:scale>
        <p:origin x="198" y="-22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customschemas.google.com/relationships/presentationmetadata" Target="metadata"/><Relationship Id="rId10" Type="http://schemas.openxmlformats.org/officeDocument/2006/relationships/tableStyles" Target="tableStyles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2429947" y="7070108"/>
            <a:ext cx="27539395" cy="15040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259"/>
              <a:buFont typeface="Calibri"/>
              <a:buNone/>
              <a:defRPr sz="2125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4049911" y="22690338"/>
            <a:ext cx="24299466" cy="10430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3543"/>
              </a:spcBef>
              <a:spcAft>
                <a:spcPts val="0"/>
              </a:spcAft>
              <a:buClr>
                <a:schemeClr val="dk1"/>
              </a:buClr>
              <a:buSzPts val="8504"/>
              <a:buNone/>
              <a:defRPr sz="8504"/>
            </a:lvl1pPr>
            <a:lvl2pPr lvl="1" algn="ctr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7086"/>
              <a:buNone/>
              <a:defRPr sz="7086"/>
            </a:lvl2pPr>
            <a:lvl3pPr lvl="2" algn="ctr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6378"/>
              <a:buNone/>
              <a:defRPr sz="6378"/>
            </a:lvl3pPr>
            <a:lvl4pPr lvl="3" algn="ctr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5669"/>
              <a:buNone/>
              <a:defRPr sz="5669"/>
            </a:lvl4pPr>
            <a:lvl5pPr lvl="4" algn="ctr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5669"/>
              <a:buNone/>
              <a:defRPr sz="5669"/>
            </a:lvl5pPr>
            <a:lvl6pPr lvl="5" algn="ctr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5669"/>
              <a:buNone/>
              <a:defRPr sz="5669"/>
            </a:lvl6pPr>
            <a:lvl7pPr lvl="6" algn="ctr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5669"/>
              <a:buNone/>
              <a:defRPr sz="5669"/>
            </a:lvl7pPr>
            <a:lvl8pPr lvl="7" algn="ctr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5669"/>
              <a:buNone/>
              <a:defRPr sz="5669"/>
            </a:lvl8pPr>
            <a:lvl9pPr lvl="8" algn="ctr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5669"/>
              <a:buNone/>
              <a:defRPr sz="5669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dt" idx="10"/>
          </p:nvPr>
        </p:nvSpPr>
        <p:spPr>
          <a:xfrm>
            <a:off x="2227451" y="40040601"/>
            <a:ext cx="7289840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ftr" idx="11"/>
          </p:nvPr>
        </p:nvSpPr>
        <p:spPr>
          <a:xfrm>
            <a:off x="10732264" y="40040601"/>
            <a:ext cx="10934760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22881997" y="40040601"/>
            <a:ext cx="7289840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2227451" y="2300044"/>
            <a:ext cx="27944386" cy="83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2494440" y="11233181"/>
            <a:ext cx="27410408" cy="27944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354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2227451" y="40040601"/>
            <a:ext cx="7289840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10732264" y="40040601"/>
            <a:ext cx="10934760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22881997" y="40040601"/>
            <a:ext cx="7289840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is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8373518" y="17112258"/>
            <a:ext cx="36610544" cy="6986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-5801170" y="10328657"/>
            <a:ext cx="36610544" cy="20553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354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2227451" y="40040601"/>
            <a:ext cx="7289840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10732264" y="40040601"/>
            <a:ext cx="10934760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22881997" y="40040601"/>
            <a:ext cx="7289840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2227451" y="2300044"/>
            <a:ext cx="27944386" cy="83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2227451" y="11500170"/>
            <a:ext cx="27944386" cy="27410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354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dt" idx="10"/>
          </p:nvPr>
        </p:nvSpPr>
        <p:spPr>
          <a:xfrm>
            <a:off x="2227451" y="40040601"/>
            <a:ext cx="7289840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ftr" idx="11"/>
          </p:nvPr>
        </p:nvSpPr>
        <p:spPr>
          <a:xfrm>
            <a:off x="10732264" y="40040601"/>
            <a:ext cx="10934760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22881997" y="40040601"/>
            <a:ext cx="7289840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2210578" y="10770172"/>
            <a:ext cx="27944386" cy="1797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259"/>
              <a:buFont typeface="Calibri"/>
              <a:buNone/>
              <a:defRPr sz="2125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2210578" y="28910440"/>
            <a:ext cx="27944386" cy="9450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3543"/>
              </a:spcBef>
              <a:spcAft>
                <a:spcPts val="0"/>
              </a:spcAft>
              <a:buClr>
                <a:schemeClr val="dk1"/>
              </a:buClr>
              <a:buSzPts val="8504"/>
              <a:buNone/>
              <a:defRPr sz="8504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rgbClr val="888888"/>
              </a:buClr>
              <a:buSzPts val="7086"/>
              <a:buNone/>
              <a:defRPr sz="7086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rgbClr val="888888"/>
              </a:buClr>
              <a:buSzPts val="6378"/>
              <a:buNone/>
              <a:defRPr sz="6378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rgbClr val="888888"/>
              </a:buClr>
              <a:buSzPts val="5669"/>
              <a:buNone/>
              <a:defRPr sz="5669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rgbClr val="888888"/>
              </a:buClr>
              <a:buSzPts val="5669"/>
              <a:buNone/>
              <a:defRPr sz="5669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rgbClr val="888888"/>
              </a:buClr>
              <a:buSzPts val="5669"/>
              <a:buNone/>
              <a:defRPr sz="5669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rgbClr val="888888"/>
              </a:buClr>
              <a:buSzPts val="5669"/>
              <a:buNone/>
              <a:defRPr sz="5669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rgbClr val="888888"/>
              </a:buClr>
              <a:buSzPts val="5669"/>
              <a:buNone/>
              <a:defRPr sz="5669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rgbClr val="888888"/>
              </a:buClr>
              <a:buSzPts val="5669"/>
              <a:buNone/>
              <a:defRPr sz="5669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dt" idx="10"/>
          </p:nvPr>
        </p:nvSpPr>
        <p:spPr>
          <a:xfrm>
            <a:off x="2227451" y="40040601"/>
            <a:ext cx="7289840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ftr" idx="11"/>
          </p:nvPr>
        </p:nvSpPr>
        <p:spPr>
          <a:xfrm>
            <a:off x="10732264" y="40040601"/>
            <a:ext cx="10934760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22881997" y="40040601"/>
            <a:ext cx="7289840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2227451" y="2300044"/>
            <a:ext cx="27944386" cy="83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2227451" y="11500170"/>
            <a:ext cx="13769697" cy="27410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354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2"/>
          </p:nvPr>
        </p:nvSpPr>
        <p:spPr>
          <a:xfrm>
            <a:off x="16402140" y="11500170"/>
            <a:ext cx="13769697" cy="27410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354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dt" idx="10"/>
          </p:nvPr>
        </p:nvSpPr>
        <p:spPr>
          <a:xfrm>
            <a:off x="2227451" y="40040601"/>
            <a:ext cx="7289840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ftr" idx="11"/>
          </p:nvPr>
        </p:nvSpPr>
        <p:spPr>
          <a:xfrm>
            <a:off x="10732264" y="40040601"/>
            <a:ext cx="10934760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22881997" y="40040601"/>
            <a:ext cx="7289840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2231671" y="2300044"/>
            <a:ext cx="27944386" cy="83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2231675" y="10590160"/>
            <a:ext cx="13706415" cy="5190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3543"/>
              </a:spcBef>
              <a:spcAft>
                <a:spcPts val="0"/>
              </a:spcAft>
              <a:buClr>
                <a:schemeClr val="dk1"/>
              </a:buClr>
              <a:buSzPts val="8504"/>
              <a:buNone/>
              <a:defRPr sz="8504" b="1"/>
            </a:lvl1pPr>
            <a:lvl2pPr marL="914400" lvl="1" indent="-2286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7086"/>
              <a:buNone/>
              <a:defRPr sz="7086" b="1"/>
            </a:lvl2pPr>
            <a:lvl3pPr marL="1371600" lvl="2" indent="-2286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6378"/>
              <a:buNone/>
              <a:defRPr sz="6378" b="1"/>
            </a:lvl3pPr>
            <a:lvl4pPr marL="1828800" lvl="3" indent="-2286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5669"/>
              <a:buNone/>
              <a:defRPr sz="5669" b="1"/>
            </a:lvl4pPr>
            <a:lvl5pPr marL="2286000" lvl="4" indent="-2286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5669"/>
              <a:buNone/>
              <a:defRPr sz="5669" b="1"/>
            </a:lvl5pPr>
            <a:lvl6pPr marL="2743200" lvl="5" indent="-2286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5669"/>
              <a:buNone/>
              <a:defRPr sz="5669" b="1"/>
            </a:lvl6pPr>
            <a:lvl7pPr marL="3200400" lvl="6" indent="-2286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5669"/>
              <a:buNone/>
              <a:defRPr sz="5669" b="1"/>
            </a:lvl7pPr>
            <a:lvl8pPr marL="3657600" lvl="7" indent="-2286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5669"/>
              <a:buNone/>
              <a:defRPr sz="5669" b="1"/>
            </a:lvl8pPr>
            <a:lvl9pPr marL="4114800" lvl="8" indent="-2286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5669"/>
              <a:buNone/>
              <a:defRPr sz="5669" b="1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2231675" y="15780233"/>
            <a:ext cx="13706415" cy="23210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354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16402142" y="10590160"/>
            <a:ext cx="13773917" cy="5190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3543"/>
              </a:spcBef>
              <a:spcAft>
                <a:spcPts val="0"/>
              </a:spcAft>
              <a:buClr>
                <a:schemeClr val="dk1"/>
              </a:buClr>
              <a:buSzPts val="8504"/>
              <a:buNone/>
              <a:defRPr sz="8504" b="1"/>
            </a:lvl1pPr>
            <a:lvl2pPr marL="914400" lvl="1" indent="-2286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7086"/>
              <a:buNone/>
              <a:defRPr sz="7086" b="1"/>
            </a:lvl2pPr>
            <a:lvl3pPr marL="1371600" lvl="2" indent="-2286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6378"/>
              <a:buNone/>
              <a:defRPr sz="6378" b="1"/>
            </a:lvl3pPr>
            <a:lvl4pPr marL="1828800" lvl="3" indent="-2286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5669"/>
              <a:buNone/>
              <a:defRPr sz="5669" b="1"/>
            </a:lvl4pPr>
            <a:lvl5pPr marL="2286000" lvl="4" indent="-2286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5669"/>
              <a:buNone/>
              <a:defRPr sz="5669" b="1"/>
            </a:lvl5pPr>
            <a:lvl6pPr marL="2743200" lvl="5" indent="-2286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5669"/>
              <a:buNone/>
              <a:defRPr sz="5669" b="1"/>
            </a:lvl6pPr>
            <a:lvl7pPr marL="3200400" lvl="6" indent="-2286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5669"/>
              <a:buNone/>
              <a:defRPr sz="5669" b="1"/>
            </a:lvl7pPr>
            <a:lvl8pPr marL="3657600" lvl="7" indent="-2286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5669"/>
              <a:buNone/>
              <a:defRPr sz="5669" b="1"/>
            </a:lvl8pPr>
            <a:lvl9pPr marL="4114800" lvl="8" indent="-2286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5669"/>
              <a:buNone/>
              <a:defRPr sz="5669" b="1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4"/>
          </p:nvPr>
        </p:nvSpPr>
        <p:spPr>
          <a:xfrm>
            <a:off x="16402142" y="15780233"/>
            <a:ext cx="13773917" cy="23210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354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dt" idx="10"/>
          </p:nvPr>
        </p:nvSpPr>
        <p:spPr>
          <a:xfrm>
            <a:off x="2227451" y="40040601"/>
            <a:ext cx="7289840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ftr" idx="11"/>
          </p:nvPr>
        </p:nvSpPr>
        <p:spPr>
          <a:xfrm>
            <a:off x="10732264" y="40040601"/>
            <a:ext cx="10934760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22881997" y="40040601"/>
            <a:ext cx="7289840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2227451" y="2300044"/>
            <a:ext cx="27944386" cy="83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dt" idx="10"/>
          </p:nvPr>
        </p:nvSpPr>
        <p:spPr>
          <a:xfrm>
            <a:off x="2227451" y="40040601"/>
            <a:ext cx="7289840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ftr" idx="11"/>
          </p:nvPr>
        </p:nvSpPr>
        <p:spPr>
          <a:xfrm>
            <a:off x="10732264" y="40040601"/>
            <a:ext cx="10934760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22881997" y="40040601"/>
            <a:ext cx="7289840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2227451" y="40040601"/>
            <a:ext cx="7289840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10732264" y="40040601"/>
            <a:ext cx="10934760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22881997" y="40040601"/>
            <a:ext cx="7289840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2231671" y="2880042"/>
            <a:ext cx="10449614" cy="10080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338"/>
              <a:buFont typeface="Calibri"/>
              <a:buNone/>
              <a:defRPr sz="1133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13773917" y="6220102"/>
            <a:ext cx="16402140" cy="30700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948563" algn="l">
              <a:lnSpc>
                <a:spcPct val="90000"/>
              </a:lnSpc>
              <a:spcBef>
                <a:spcPts val="3543"/>
              </a:spcBef>
              <a:spcAft>
                <a:spcPts val="0"/>
              </a:spcAft>
              <a:buClr>
                <a:schemeClr val="dk1"/>
              </a:buClr>
              <a:buSzPts val="11338"/>
              <a:buChar char="•"/>
              <a:defRPr sz="11338"/>
            </a:lvl1pPr>
            <a:lvl2pPr marL="914400" lvl="1" indent="-858583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9921"/>
              <a:buChar char="•"/>
              <a:defRPr sz="9921"/>
            </a:lvl2pPr>
            <a:lvl3pPr marL="1371600" lvl="2" indent="-768604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8504"/>
              <a:buChar char="•"/>
              <a:defRPr sz="8504"/>
            </a:lvl3pPr>
            <a:lvl4pPr marL="1828800" lvl="3" indent="-678561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7086"/>
              <a:buChar char="•"/>
              <a:defRPr sz="7086"/>
            </a:lvl4pPr>
            <a:lvl5pPr marL="2286000" lvl="4" indent="-678561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7086"/>
              <a:buChar char="•"/>
              <a:defRPr sz="7086"/>
            </a:lvl5pPr>
            <a:lvl6pPr marL="2743200" lvl="5" indent="-67856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7086"/>
              <a:buChar char="•"/>
              <a:defRPr sz="7086"/>
            </a:lvl6pPr>
            <a:lvl7pPr marL="3200400" lvl="6" indent="-67856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7086"/>
              <a:buChar char="•"/>
              <a:defRPr sz="7086"/>
            </a:lvl7pPr>
            <a:lvl8pPr marL="3657600" lvl="7" indent="-67856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7086"/>
              <a:buChar char="•"/>
              <a:defRPr sz="7086"/>
            </a:lvl8pPr>
            <a:lvl9pPr marL="4114800" lvl="8" indent="-67856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7086"/>
              <a:buChar char="•"/>
              <a:defRPr sz="7086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2231671" y="12960191"/>
            <a:ext cx="10449614" cy="24010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3543"/>
              </a:spcBef>
              <a:spcAft>
                <a:spcPts val="0"/>
              </a:spcAft>
              <a:buClr>
                <a:schemeClr val="dk1"/>
              </a:buClr>
              <a:buSzPts val="5669"/>
              <a:buNone/>
              <a:defRPr sz="5669"/>
            </a:lvl1pPr>
            <a:lvl2pPr marL="914400" lvl="1" indent="-2286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4960"/>
              <a:buNone/>
              <a:defRPr sz="4960"/>
            </a:lvl2pPr>
            <a:lvl3pPr marL="1371600" lvl="2" indent="-2286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4252"/>
              <a:buNone/>
              <a:defRPr sz="4252"/>
            </a:lvl3pPr>
            <a:lvl4pPr marL="1828800" lvl="3" indent="-2286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3543"/>
              <a:buNone/>
              <a:defRPr sz="3543"/>
            </a:lvl4pPr>
            <a:lvl5pPr marL="2286000" lvl="4" indent="-2286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3543"/>
              <a:buNone/>
              <a:defRPr sz="3543"/>
            </a:lvl5pPr>
            <a:lvl6pPr marL="2743200" lvl="5" indent="-2286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3543"/>
              <a:buNone/>
              <a:defRPr sz="3543"/>
            </a:lvl6pPr>
            <a:lvl7pPr marL="3200400" lvl="6" indent="-2286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3543"/>
              <a:buNone/>
              <a:defRPr sz="3543"/>
            </a:lvl7pPr>
            <a:lvl8pPr marL="3657600" lvl="7" indent="-2286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3543"/>
              <a:buNone/>
              <a:defRPr sz="3543"/>
            </a:lvl8pPr>
            <a:lvl9pPr marL="4114800" lvl="8" indent="-2286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3543"/>
              <a:buNone/>
              <a:defRPr sz="3543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2227451" y="40040601"/>
            <a:ext cx="7289840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10732264" y="40040601"/>
            <a:ext cx="10934760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22881997" y="40040601"/>
            <a:ext cx="7289840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2231671" y="2880042"/>
            <a:ext cx="10449614" cy="10080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338"/>
              <a:buFont typeface="Calibri"/>
              <a:buNone/>
              <a:defRPr sz="1133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13773917" y="6220102"/>
            <a:ext cx="16402140" cy="30700453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2231671" y="12960191"/>
            <a:ext cx="10449614" cy="24010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3543"/>
              </a:spcBef>
              <a:spcAft>
                <a:spcPts val="0"/>
              </a:spcAft>
              <a:buClr>
                <a:schemeClr val="dk1"/>
              </a:buClr>
              <a:buSzPts val="5669"/>
              <a:buNone/>
              <a:defRPr sz="5669"/>
            </a:lvl1pPr>
            <a:lvl2pPr marL="914400" lvl="1" indent="-2286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4960"/>
              <a:buNone/>
              <a:defRPr sz="4960"/>
            </a:lvl2pPr>
            <a:lvl3pPr marL="1371600" lvl="2" indent="-2286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4252"/>
              <a:buNone/>
              <a:defRPr sz="4252"/>
            </a:lvl3pPr>
            <a:lvl4pPr marL="1828800" lvl="3" indent="-2286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3543"/>
              <a:buNone/>
              <a:defRPr sz="3543"/>
            </a:lvl4pPr>
            <a:lvl5pPr marL="2286000" lvl="4" indent="-2286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3543"/>
              <a:buNone/>
              <a:defRPr sz="3543"/>
            </a:lvl5pPr>
            <a:lvl6pPr marL="2743200" lvl="5" indent="-2286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3543"/>
              <a:buNone/>
              <a:defRPr sz="3543"/>
            </a:lvl6pPr>
            <a:lvl7pPr marL="3200400" lvl="6" indent="-2286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3543"/>
              <a:buNone/>
              <a:defRPr sz="3543"/>
            </a:lvl7pPr>
            <a:lvl8pPr marL="3657600" lvl="7" indent="-2286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3543"/>
              <a:buNone/>
              <a:defRPr sz="3543"/>
            </a:lvl8pPr>
            <a:lvl9pPr marL="4114800" lvl="8" indent="-228600" algn="l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3543"/>
              <a:buNone/>
              <a:defRPr sz="3543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2227451" y="40040601"/>
            <a:ext cx="7289840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10732264" y="40040601"/>
            <a:ext cx="10934760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22881997" y="40040601"/>
            <a:ext cx="7289840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2227451" y="2300044"/>
            <a:ext cx="27944386" cy="83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590"/>
              <a:buFont typeface="Calibri"/>
              <a:buNone/>
              <a:defRPr sz="1558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2227451" y="11500170"/>
            <a:ext cx="27944386" cy="27410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858583" algn="l" rtl="0">
              <a:lnSpc>
                <a:spcPct val="90000"/>
              </a:lnSpc>
              <a:spcBef>
                <a:spcPts val="3543"/>
              </a:spcBef>
              <a:spcAft>
                <a:spcPts val="0"/>
              </a:spcAft>
              <a:buClr>
                <a:schemeClr val="dk1"/>
              </a:buClr>
              <a:buSzPts val="9921"/>
              <a:buFont typeface="Arial"/>
              <a:buChar char="•"/>
              <a:defRPr sz="992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768604" algn="l" rtl="0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8504"/>
              <a:buFont typeface="Arial"/>
              <a:buChar char="•"/>
              <a:defRPr sz="8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78561" algn="l" rtl="0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7086"/>
              <a:buFont typeface="Arial"/>
              <a:buChar char="•"/>
              <a:defRPr sz="70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33603" algn="l" rtl="0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6378"/>
              <a:buFont typeface="Arial"/>
              <a:buChar char="•"/>
              <a:defRPr sz="637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33603" algn="l" rtl="0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6378"/>
              <a:buFont typeface="Arial"/>
              <a:buChar char="•"/>
              <a:defRPr sz="637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33603" algn="l" rtl="0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6378"/>
              <a:buFont typeface="Arial"/>
              <a:buChar char="•"/>
              <a:defRPr sz="637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33603" algn="l" rtl="0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6378"/>
              <a:buFont typeface="Arial"/>
              <a:buChar char="•"/>
              <a:defRPr sz="637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33603" algn="l" rtl="0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6378"/>
              <a:buFont typeface="Arial"/>
              <a:buChar char="•"/>
              <a:defRPr sz="637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33603" algn="l" rtl="0">
              <a:lnSpc>
                <a:spcPct val="90000"/>
              </a:lnSpc>
              <a:spcBef>
                <a:spcPts val="1772"/>
              </a:spcBef>
              <a:spcAft>
                <a:spcPts val="0"/>
              </a:spcAft>
              <a:buClr>
                <a:schemeClr val="dk1"/>
              </a:buClr>
              <a:buSzPts val="6378"/>
              <a:buFont typeface="Arial"/>
              <a:buChar char="•"/>
              <a:defRPr sz="637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2227451" y="40040601"/>
            <a:ext cx="7289840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10732264" y="40040601"/>
            <a:ext cx="10934760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22881997" y="40040601"/>
            <a:ext cx="7289840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42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42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42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42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42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42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42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42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425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6204744" y="5689867"/>
            <a:ext cx="19989900" cy="16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8300" tIns="61525" rIns="118300" bIns="615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ts val="9600"/>
              <a:buFont typeface="Times New Roman"/>
              <a:buNone/>
            </a:pPr>
            <a:r>
              <a:rPr lang="en-GB" sz="9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DIGITE O TÍTULO DO TRABALHO AQUI</a:t>
            </a:r>
            <a:endParaRPr sz="9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"/>
          <p:cNvSpPr txBox="1"/>
          <p:nvPr/>
        </p:nvSpPr>
        <p:spPr>
          <a:xfrm>
            <a:off x="1851025" y="7185379"/>
            <a:ext cx="28697100" cy="34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8300" tIns="61525" rIns="118300" bIns="61525" anchor="t" anchorCtr="0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56"/>
              <a:buFont typeface="Times New Roman"/>
              <a:buNone/>
            </a:pPr>
            <a:r>
              <a:rPr lang="en-GB" sz="3600" b="1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Nomes dos autores, Nome do Orientador </a:t>
            </a:r>
            <a:endParaRPr sz="3600" b="1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56"/>
              <a:buFont typeface="Times New Roman"/>
              <a:buNone/>
            </a:pPr>
            <a:r>
              <a:rPr lang="en-GB" sz="36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(colocar por extenso apenas o primeiro nome e o último sobrenome de cada autor e orientador, colocando as iniciais dos nomes do meio. Usar Calibri tamanho 36, centralizado, negrito)</a:t>
            </a:r>
            <a:endParaRPr sz="36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56"/>
              <a:buFont typeface="Times New Roman"/>
              <a:buNone/>
            </a:pPr>
            <a:endParaRPr sz="30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30"/>
              <a:buFont typeface="Times New Roman"/>
              <a:buNone/>
            </a:pPr>
            <a:r>
              <a:rPr lang="en-GB" sz="30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{Instituição em que </a:t>
            </a:r>
            <a:r>
              <a:rPr lang="en-GB" sz="30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GB" sz="30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oi realizado o trabalho e email</a:t>
            </a:r>
            <a:r>
              <a:rPr lang="en-GB" sz="30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 aluno que fez a submissão do trabalho</a:t>
            </a:r>
            <a:r>
              <a:rPr lang="en-GB" sz="30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}</a:t>
            </a:r>
            <a:endParaRPr sz="30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56"/>
              <a:buFont typeface="Times New Roman"/>
              <a:buNone/>
            </a:pPr>
            <a:r>
              <a:rPr lang="en-GB" sz="30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(Usar Calibri tamanho 30, centralizado, itálico)</a:t>
            </a:r>
            <a:endParaRPr sz="30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"/>
          <p:cNvSpPr txBox="1"/>
          <p:nvPr/>
        </p:nvSpPr>
        <p:spPr>
          <a:xfrm>
            <a:off x="1920913" y="11662694"/>
            <a:ext cx="13276200" cy="7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8300" tIns="61525" rIns="118300" bIns="61525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74"/>
              <a:buFont typeface="Times New Roman"/>
              <a:buNone/>
            </a:pPr>
            <a:r>
              <a:rPr lang="en-GB" sz="4174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INTRODUÇÃO</a:t>
            </a:r>
            <a:endParaRPr sz="7143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"/>
          <p:cNvSpPr txBox="1"/>
          <p:nvPr/>
        </p:nvSpPr>
        <p:spPr>
          <a:xfrm>
            <a:off x="1928713" y="33472474"/>
            <a:ext cx="14082300" cy="34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8300" tIns="61525" rIns="118300" bIns="61525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Times New Roman"/>
              <a:buNone/>
            </a:pPr>
            <a:r>
              <a:rPr lang="en-GB" sz="5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RESULTADO</a:t>
            </a:r>
            <a:r>
              <a:rPr lang="en-GB" sz="5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 </a:t>
            </a:r>
            <a:endParaRPr sz="5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Times New Roman"/>
              <a:buNone/>
            </a:pPr>
            <a:endParaRPr sz="5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Times New Roman"/>
              <a:buNone/>
            </a:pPr>
            <a:endParaRPr sz="5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Times New Roman"/>
              <a:buNone/>
            </a:pPr>
            <a:endParaRPr sz="5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"/>
          <p:cNvSpPr txBox="1"/>
          <p:nvPr/>
        </p:nvSpPr>
        <p:spPr>
          <a:xfrm>
            <a:off x="1928713" y="12634701"/>
            <a:ext cx="13268400" cy="10280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8300" tIns="61525" rIns="118300" bIns="61525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Este é o </a:t>
            </a:r>
            <a:r>
              <a:rPr lang="en-GB" sz="4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modelo</a:t>
            </a:r>
            <a:r>
              <a:rPr lang="en-GB" sz="4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que </a:t>
            </a:r>
            <a:r>
              <a:rPr lang="en-GB" sz="4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deve</a:t>
            </a:r>
            <a:r>
              <a:rPr lang="en-GB" sz="4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ser </a:t>
            </a:r>
            <a:r>
              <a:rPr lang="en-GB" sz="4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utilizado</a:t>
            </a:r>
            <a:r>
              <a:rPr lang="en-GB" sz="4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para </a:t>
            </a:r>
            <a:r>
              <a:rPr lang="en-GB" sz="4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GB" sz="4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4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confecção</a:t>
            </a:r>
            <a:r>
              <a:rPr lang="en-GB" sz="4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do </a:t>
            </a:r>
            <a:r>
              <a:rPr lang="en-GB" sz="4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pôster</a:t>
            </a:r>
            <a:r>
              <a:rPr lang="en-GB" sz="4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para </a:t>
            </a:r>
            <a:r>
              <a:rPr lang="en-GB" sz="4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apresentação</a:t>
            </a:r>
            <a:r>
              <a:rPr lang="en-GB" sz="4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4000" dirty="0">
                <a:latin typeface="Calibri"/>
                <a:ea typeface="Calibri"/>
                <a:cs typeface="Calibri"/>
                <a:sym typeface="Calibri"/>
              </a:rPr>
              <a:t>IV SEBVAP.</a:t>
            </a:r>
            <a:r>
              <a:rPr lang="en-GB" sz="4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GB" sz="4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Sugerimos</a:t>
            </a:r>
            <a:r>
              <a:rPr lang="en-GB" sz="4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que </a:t>
            </a:r>
            <a:r>
              <a:rPr lang="en-GB" sz="4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sigam</a:t>
            </a:r>
            <a:r>
              <a:rPr lang="en-GB" sz="4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4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este</a:t>
            </a:r>
            <a:r>
              <a:rPr lang="en-GB" sz="4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4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formato</a:t>
            </a:r>
            <a:r>
              <a:rPr lang="en-GB" sz="4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4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Times New Roman"/>
              <a:buNone/>
            </a:pPr>
            <a:r>
              <a:rPr lang="en-GB" sz="4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 </a:t>
            </a:r>
            <a:r>
              <a:rPr lang="en-GB" sz="4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TÍTULO do TRABALHO </a:t>
            </a:r>
            <a:r>
              <a:rPr lang="en-GB" sz="4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GB" sz="4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eve</a:t>
            </a:r>
            <a:r>
              <a:rPr lang="en-GB" sz="4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4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estar</a:t>
            </a:r>
            <a:r>
              <a:rPr lang="en-GB" sz="4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4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GB" sz="4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4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caixa</a:t>
            </a:r>
            <a:r>
              <a:rPr lang="en-GB" sz="4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4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alta</a:t>
            </a:r>
            <a:r>
              <a:rPr lang="en-GB" sz="4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sz="4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GB" sz="4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4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fonte</a:t>
            </a:r>
            <a:r>
              <a:rPr lang="en-GB" sz="4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4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GB" sz="4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alibri </a:t>
            </a:r>
            <a:r>
              <a:rPr lang="en-GB" sz="4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tamanho</a:t>
            </a:r>
            <a:r>
              <a:rPr lang="en-GB" sz="4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80 a 96 e </a:t>
            </a:r>
            <a:r>
              <a:rPr lang="en-GB" sz="4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GB" sz="4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4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negrito</a:t>
            </a:r>
            <a:r>
              <a:rPr lang="en-GB" sz="4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O </a:t>
            </a:r>
            <a:r>
              <a:rPr lang="en-GB" sz="4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espaço</a:t>
            </a:r>
            <a:r>
              <a:rPr lang="en-GB" sz="4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4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disponível</a:t>
            </a:r>
            <a:r>
              <a:rPr lang="en-GB" sz="4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para o </a:t>
            </a:r>
            <a:r>
              <a:rPr lang="en-GB" sz="4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título</a:t>
            </a:r>
            <a:r>
              <a:rPr lang="en-GB" sz="4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4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deverá</a:t>
            </a:r>
            <a:r>
              <a:rPr lang="en-GB" sz="4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ser </a:t>
            </a:r>
            <a:r>
              <a:rPr lang="en-GB" sz="4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mantido</a:t>
            </a:r>
            <a:r>
              <a:rPr lang="en-GB" sz="4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4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None/>
            </a:pPr>
            <a:r>
              <a:rPr lang="en-GB" sz="4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Todo o </a:t>
            </a:r>
            <a:r>
              <a:rPr lang="en-GB" sz="4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texto</a:t>
            </a:r>
            <a:r>
              <a:rPr lang="en-GB" sz="4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4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</a:t>
            </a:r>
            <a:r>
              <a:rPr lang="en-GB" sz="4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4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estar</a:t>
            </a:r>
            <a:r>
              <a:rPr lang="en-GB" sz="4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com </a:t>
            </a:r>
            <a:r>
              <a:rPr lang="en-GB" sz="4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alinhamento</a:t>
            </a:r>
            <a:r>
              <a:rPr lang="en-GB" sz="4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4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justificado</a:t>
            </a:r>
            <a:r>
              <a:rPr lang="en-GB" sz="4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sz="4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fonte</a:t>
            </a:r>
            <a:r>
              <a:rPr lang="en-GB" sz="4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Calibri </a:t>
            </a:r>
            <a:r>
              <a:rPr lang="en-GB" sz="4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tamanho</a:t>
            </a:r>
            <a:r>
              <a:rPr lang="en-GB" sz="4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40 e </a:t>
            </a:r>
            <a:r>
              <a:rPr lang="en-GB" sz="4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espaçamento</a:t>
            </a:r>
            <a:r>
              <a:rPr lang="en-GB" sz="4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entre </a:t>
            </a:r>
            <a:r>
              <a:rPr lang="en-GB" sz="4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linhas</a:t>
            </a:r>
            <a:r>
              <a:rPr lang="en-GB" sz="4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1,5.</a:t>
            </a: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None/>
            </a:pPr>
            <a:r>
              <a:rPr lang="en-GB" sz="4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</a:t>
            </a:r>
            <a:r>
              <a:rPr lang="en-GB" sz="4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4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títulos</a:t>
            </a:r>
            <a:r>
              <a:rPr lang="en-GB" sz="4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das </a:t>
            </a:r>
            <a:r>
              <a:rPr lang="en-GB" sz="4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seções</a:t>
            </a:r>
            <a:r>
              <a:rPr lang="en-GB" sz="4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GB" sz="4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Introdução</a:t>
            </a:r>
            <a:r>
              <a:rPr lang="en-GB" sz="4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 </a:t>
            </a:r>
            <a:r>
              <a:rPr lang="en-GB" sz="4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Objetivo</a:t>
            </a:r>
            <a:r>
              <a:rPr lang="en-GB" sz="4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etc) </a:t>
            </a:r>
            <a:r>
              <a:rPr lang="en-GB" sz="4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devem</a:t>
            </a:r>
            <a:r>
              <a:rPr lang="en-GB" sz="4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4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estar</a:t>
            </a:r>
            <a:r>
              <a:rPr lang="en-GB" sz="4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4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GB" sz="4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CAIXA ALTA, </a:t>
            </a:r>
            <a:r>
              <a:rPr lang="en-GB" sz="4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alinhados</a:t>
            </a:r>
            <a:r>
              <a:rPr lang="en-GB" sz="4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à </a:t>
            </a:r>
            <a:r>
              <a:rPr lang="en-GB" sz="4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esquerda</a:t>
            </a:r>
            <a:r>
              <a:rPr lang="en-GB" sz="4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sz="4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fonte</a:t>
            </a:r>
            <a:r>
              <a:rPr lang="en-GB" sz="4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Calibri </a:t>
            </a:r>
            <a:r>
              <a:rPr lang="en-GB" sz="4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tamanho</a:t>
            </a:r>
            <a:r>
              <a:rPr lang="en-GB" sz="4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54 e </a:t>
            </a:r>
            <a:r>
              <a:rPr lang="en-GB" sz="4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negrito</a:t>
            </a:r>
            <a:r>
              <a:rPr lang="en-GB" sz="4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1920913" y="34597027"/>
            <a:ext cx="13328700" cy="2227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8300" tIns="61525" rIns="118300" bIns="61525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1975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Times New Roman"/>
              <a:buNone/>
            </a:pPr>
            <a:r>
              <a:rPr lang="en-GB" sz="4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Suge</a:t>
            </a:r>
            <a:r>
              <a:rPr lang="en-GB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rimos que sejam utilizadas as seções</a:t>
            </a:r>
            <a:r>
              <a:rPr lang="en-GB" sz="4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Introdução, Objetivos, Metodologia, Resultados, Conclusão e Referências.</a:t>
            </a:r>
            <a:endParaRPr sz="7143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"/>
          <p:cNvSpPr txBox="1"/>
          <p:nvPr/>
        </p:nvSpPr>
        <p:spPr>
          <a:xfrm>
            <a:off x="1928713" y="28089369"/>
            <a:ext cx="13385700" cy="9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8300" tIns="61525" rIns="118300" bIns="61525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alibri"/>
              <a:buNone/>
            </a:pPr>
            <a:r>
              <a:rPr lang="en-GB" sz="5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METODOLOGIA</a:t>
            </a:r>
            <a:endParaRPr sz="7143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1928713" y="30177745"/>
            <a:ext cx="13425600" cy="19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8300" tIns="61525" rIns="118300" bIns="61525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Times New Roman"/>
              <a:buNone/>
            </a:pPr>
            <a:r>
              <a:rPr lang="en-GB" sz="4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 texto deve estar com alinhamento justificado, fonte Calibri, tamanho 40, espaçamento entre linhas 1,5.</a:t>
            </a:r>
            <a:endParaRPr sz="7143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"/>
          <p:cNvSpPr txBox="1"/>
          <p:nvPr/>
        </p:nvSpPr>
        <p:spPr>
          <a:xfrm>
            <a:off x="17305350" y="35299649"/>
            <a:ext cx="13193700" cy="5920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8300" tIns="61525" rIns="118300" bIns="61525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Times New Roman"/>
              <a:buNone/>
            </a:pPr>
            <a:r>
              <a:rPr lang="en-GB" sz="4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 </a:t>
            </a:r>
            <a:r>
              <a:rPr lang="en-GB" sz="4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referências</a:t>
            </a:r>
            <a:r>
              <a:rPr lang="en-GB" sz="4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4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devem</a:t>
            </a:r>
            <a:r>
              <a:rPr lang="en-GB" sz="4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ser </a:t>
            </a:r>
            <a:r>
              <a:rPr lang="en-GB" sz="4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feitas</a:t>
            </a:r>
            <a:r>
              <a:rPr lang="en-GB" sz="4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4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respeitando</a:t>
            </a:r>
            <a:r>
              <a:rPr lang="en-GB" sz="4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-se as </a:t>
            </a:r>
            <a:r>
              <a:rPr lang="en-GB" sz="4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normas</a:t>
            </a:r>
            <a:r>
              <a:rPr lang="en-GB" sz="4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4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definidas</a:t>
            </a:r>
            <a:r>
              <a:rPr lang="en-GB" sz="4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pela ABNT. </a:t>
            </a:r>
            <a:r>
              <a:rPr lang="en-GB" sz="4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Somente</a:t>
            </a:r>
            <a:r>
              <a:rPr lang="en-GB" sz="4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4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deverão</a:t>
            </a:r>
            <a:r>
              <a:rPr lang="en-GB" sz="4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ser </a:t>
            </a:r>
            <a:r>
              <a:rPr lang="en-GB" sz="4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apresentadas</a:t>
            </a:r>
            <a:r>
              <a:rPr lang="en-GB" sz="4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as </a:t>
            </a:r>
            <a:r>
              <a:rPr lang="en-GB" sz="4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referências</a:t>
            </a:r>
            <a:r>
              <a:rPr lang="en-GB" sz="4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4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citadas</a:t>
            </a:r>
            <a:r>
              <a:rPr lang="en-GB" sz="4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no </a:t>
            </a:r>
            <a:r>
              <a:rPr lang="en-GB" sz="4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pôster</a:t>
            </a:r>
            <a:r>
              <a:rPr lang="en-GB" sz="4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1975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Times New Roman"/>
              <a:buNone/>
            </a:pPr>
            <a:r>
              <a:rPr lang="en-GB" sz="4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 </a:t>
            </a:r>
            <a:r>
              <a:rPr lang="en-GB" sz="4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texto</a:t>
            </a:r>
            <a:r>
              <a:rPr lang="en-GB" sz="4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das </a:t>
            </a:r>
            <a:r>
              <a:rPr lang="en-GB" sz="4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referências</a:t>
            </a:r>
            <a:r>
              <a:rPr lang="en-GB" sz="4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4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deve</a:t>
            </a:r>
            <a:r>
              <a:rPr lang="en-GB" sz="4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4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estar</a:t>
            </a:r>
            <a:r>
              <a:rPr lang="en-GB" sz="4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com </a:t>
            </a:r>
            <a:r>
              <a:rPr lang="en-GB" sz="4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alinhamento</a:t>
            </a:r>
            <a:r>
              <a:rPr lang="en-GB" sz="4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4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justificado</a:t>
            </a:r>
            <a:r>
              <a:rPr lang="en-GB" sz="4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sz="4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fonte</a:t>
            </a:r>
            <a:r>
              <a:rPr lang="en-GB" sz="4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Calibri, </a:t>
            </a:r>
            <a:r>
              <a:rPr lang="en-GB" sz="4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tamanho</a:t>
            </a:r>
            <a:r>
              <a:rPr lang="en-GB" sz="4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4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 a 30</a:t>
            </a:r>
            <a:r>
              <a:rPr lang="en-GB" sz="4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sz="4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espaçamento</a:t>
            </a:r>
            <a:r>
              <a:rPr lang="en-GB" sz="4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entre </a:t>
            </a:r>
            <a:r>
              <a:rPr lang="en-GB" sz="4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linhas</a:t>
            </a:r>
            <a:r>
              <a:rPr lang="en-GB" sz="4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1 </a:t>
            </a:r>
            <a:r>
              <a:rPr lang="en-GB" sz="4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</a:t>
            </a:r>
            <a:r>
              <a:rPr lang="en-GB" sz="4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1,5.</a:t>
            </a:r>
            <a:endParaRPr sz="7143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17354538" y="23673612"/>
            <a:ext cx="13100100" cy="6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8300" tIns="61525" rIns="118300" bIns="615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GB"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FONTE: SILVA, 2018.</a:t>
            </a:r>
            <a:endParaRPr sz="7143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"/>
          <p:cNvSpPr txBox="1"/>
          <p:nvPr/>
        </p:nvSpPr>
        <p:spPr>
          <a:xfrm>
            <a:off x="17305338" y="33862963"/>
            <a:ext cx="13197000" cy="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8300" tIns="61525" rIns="118300" bIns="61525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Times New Roman"/>
              <a:buNone/>
            </a:pPr>
            <a:r>
              <a:rPr lang="en-GB" sz="5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REFERÊNCIAS</a:t>
            </a:r>
            <a:endParaRPr sz="7143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"/>
          <p:cNvSpPr txBox="1"/>
          <p:nvPr/>
        </p:nvSpPr>
        <p:spPr>
          <a:xfrm>
            <a:off x="17540088" y="11597591"/>
            <a:ext cx="13187400" cy="6177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8300" tIns="61525" rIns="118300" bIns="61525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FIGURAS E TABELAS</a:t>
            </a:r>
            <a:endParaRPr sz="4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Times New Roman"/>
              <a:buNone/>
            </a:pPr>
            <a:r>
              <a:rPr lang="en-GB" sz="4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 figuras deverão estar em alta resolução. </a:t>
            </a:r>
            <a:endParaRPr sz="4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1975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GB" sz="4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 legendas das figuras e/ou tabelas (exemplo: FIGURA 1), devem estar com fonte calibri, tamanho 36 e centralizadas. </a:t>
            </a:r>
            <a:endParaRPr sz="4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1975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GB" sz="4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 figuras devem conter seus títulos na parte superior e fontes na parte inferior.</a:t>
            </a:r>
            <a:endParaRPr sz="4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"/>
          <p:cNvSpPr txBox="1"/>
          <p:nvPr/>
        </p:nvSpPr>
        <p:spPr>
          <a:xfrm>
            <a:off x="17278350" y="26103263"/>
            <a:ext cx="13192200" cy="18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8300" tIns="61525" rIns="118300" bIns="61525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Times New Roman"/>
              <a:buNone/>
            </a:pPr>
            <a:r>
              <a:rPr lang="en-GB" sz="4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 texto deve estar com alinhamento justificado, fonte Calibri, tamanho 40, espaçamento entre linhas 1,5.</a:t>
            </a:r>
            <a:endParaRPr sz="7143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"/>
          <p:cNvSpPr txBox="1"/>
          <p:nvPr/>
        </p:nvSpPr>
        <p:spPr>
          <a:xfrm>
            <a:off x="17278350" y="24426875"/>
            <a:ext cx="13195200" cy="9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8300" tIns="61525" rIns="118300" bIns="61525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alibri"/>
              <a:buNone/>
            </a:pPr>
            <a:r>
              <a:rPr lang="en-GB" sz="5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CONCLUSÃO</a:t>
            </a:r>
            <a:endParaRPr sz="7143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"/>
          <p:cNvSpPr txBox="1"/>
          <p:nvPr/>
        </p:nvSpPr>
        <p:spPr>
          <a:xfrm>
            <a:off x="1924832" y="24070352"/>
            <a:ext cx="13276200" cy="9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8300" tIns="61525" rIns="118300" bIns="61525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Times New Roman"/>
              <a:buNone/>
            </a:pPr>
            <a:r>
              <a:rPr lang="en-GB" sz="5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OBJETIVOS</a:t>
            </a:r>
            <a:endParaRPr sz="7143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"/>
          <p:cNvSpPr txBox="1"/>
          <p:nvPr/>
        </p:nvSpPr>
        <p:spPr>
          <a:xfrm>
            <a:off x="1851025" y="25288644"/>
            <a:ext cx="13423800" cy="19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8300" tIns="61525" rIns="118300" bIns="61525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Times New Roman"/>
              <a:buNone/>
            </a:pPr>
            <a:r>
              <a:rPr lang="en-GB" sz="4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 texto deve estar com alinhamento justificado, fonte Calibri, tamanho 40, espaçamento entre linhas 1,5.</a:t>
            </a:r>
            <a:endParaRPr sz="7143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"/>
          <p:cNvSpPr/>
          <p:nvPr/>
        </p:nvSpPr>
        <p:spPr>
          <a:xfrm>
            <a:off x="18709205" y="18117387"/>
            <a:ext cx="95805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GB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FIGURA 1 – Logotipo da Universidade do Vale do Paraíba</a:t>
            </a:r>
            <a:endParaRPr sz="3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"/>
          <p:cNvSpPr txBox="1"/>
          <p:nvPr/>
        </p:nvSpPr>
        <p:spPr>
          <a:xfrm>
            <a:off x="0" y="42124572"/>
            <a:ext cx="3205212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en-GB" sz="48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IV </a:t>
            </a:r>
            <a:r>
              <a:rPr lang="en-GB" sz="4800" b="1" i="1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Simpósio</a:t>
            </a:r>
            <a:r>
              <a:rPr lang="en-GB" sz="48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GB" sz="4800" b="1" i="1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Engenharia</a:t>
            </a:r>
            <a:r>
              <a:rPr lang="en-GB" sz="48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4800" b="1" i="1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Biomédica</a:t>
            </a:r>
            <a:r>
              <a:rPr lang="en-GB" sz="48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2025</a:t>
            </a:r>
            <a:endParaRPr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" name="Google Shape;102;p1" descr="Uma imagem contendo edifício, janela, desenh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15412" y="19484205"/>
            <a:ext cx="10119379" cy="388925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"/>
          <p:cNvSpPr txBox="1"/>
          <p:nvPr/>
        </p:nvSpPr>
        <p:spPr>
          <a:xfrm>
            <a:off x="17430750" y="30751463"/>
            <a:ext cx="13192200" cy="1970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8300" tIns="61525" rIns="118300" bIns="61525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Times New Roman"/>
              <a:buNone/>
            </a:pPr>
            <a:r>
              <a:rPr lang="en-GB" sz="4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Nesse item deverá ser colocado os agradecimentos para pessoas e / ou instituições fomentadoras de pesquisa.</a:t>
            </a:r>
            <a:endParaRPr sz="7143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"/>
          <p:cNvSpPr txBox="1"/>
          <p:nvPr/>
        </p:nvSpPr>
        <p:spPr>
          <a:xfrm>
            <a:off x="17430750" y="29075075"/>
            <a:ext cx="13195200" cy="9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8300" tIns="61525" rIns="118300" bIns="61525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alibri"/>
              <a:buNone/>
            </a:pPr>
            <a:r>
              <a:rPr lang="en-GB" sz="5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AGRADECIMENTOS (se houver)</a:t>
            </a:r>
            <a:endParaRPr sz="7143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4" r="35920" b="21538"/>
          <a:stretch/>
        </p:blipFill>
        <p:spPr>
          <a:xfrm>
            <a:off x="-1" y="37879002"/>
            <a:ext cx="12801601" cy="5321636"/>
          </a:xfrm>
          <a:prstGeom prst="rect">
            <a:avLst/>
          </a:prstGeom>
        </p:spPr>
      </p:pic>
      <p:pic>
        <p:nvPicPr>
          <p:cNvPr id="5" name="Imagem 4" descr="Uma imagem contendo estrela, azul, luz, mesa">
            <a:extLst>
              <a:ext uri="{FF2B5EF4-FFF2-40B4-BE49-F238E27FC236}">
                <a16:creationId xmlns:a16="http://schemas.microsoft.com/office/drawing/2014/main" id="{19EE8857-A477-9C6D-9333-C077DABD4F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5" y="-25965"/>
            <a:ext cx="32399288" cy="50414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1282</TotalTime>
  <Words>405</Words>
  <Application>Microsoft Office PowerPoint</Application>
  <PresentationFormat>Personalizar</PresentationFormat>
  <Paragraphs>32</Paragraphs>
  <Slides>1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6" baseType="lpstr">
      <vt:lpstr>Arial</vt:lpstr>
      <vt:lpstr>Calibri</vt:lpstr>
      <vt:lpstr>Times New Roman</vt:lpstr>
      <vt:lpstr>Verdana</vt:lpstr>
      <vt:lpstr>Tema do Office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Maria Eduarda Costa Rodrigues</dc:creator>
  <cp:lastModifiedBy>Douglas Rafael Quirino Sacramento</cp:lastModifiedBy>
  <cp:revision>5</cp:revision>
  <dcterms:modified xsi:type="dcterms:W3CDTF">2025-08-04T18:00:08Z</dcterms:modified>
</cp:coreProperties>
</file>